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2B49-427E-4E53-8BDA-7B37B09FE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ECE41-7BF9-40C6-9052-7E6C0EA0F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0C7A8-7F0E-44A7-92A3-05E21797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92B3F-5469-4D37-AFEA-75A3EE96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59570-0E18-4246-8E76-CBBCE5BC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CBCE-4A70-44E6-B17B-F9BD8A18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98CF0-3424-429A-8906-51331A1A6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1B6B-FE7A-4EE3-8C60-1AE20F02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93BE0-6868-4EC2-B62C-3C22464B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3935-BD45-457C-8402-3E20D9E62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9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2C6F19-4761-4904-95EB-6DE3F953A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17FA1-CD6C-4BD4-A551-BDDA89BD6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A68CE-40B4-4782-9662-F3C8A6CA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8D6DC-CEF4-4323-9C87-4B92EBD2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FE80D-0DBE-4F0F-8676-F339AFD7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7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8419-0792-422A-8F0E-CD4093DD9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C3A64-2273-4F3A-B0EA-46B87485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462D-C2A4-4218-BD36-C84F0B52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A99-FCFC-4916-8ED5-8DF5F5BD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BEBFA-2D99-4F3A-B479-6C7E0D32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7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E6A4-6B3F-4C10-AFE1-89A69BDE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7DDEA-E477-406F-BF37-A4FC96CD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164AD-9A21-485C-9CD1-9E72C17D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9BE6D-9ECA-43F8-8C62-13233437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DB581-E735-489B-99FD-ACD668CD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0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2B64-E118-4A50-A364-4055E047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62D23-5369-4DE8-8469-91CB56C2D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DF2AF-8DF9-406B-B5C1-0F086D02A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152DA-5FE8-4167-968D-A656E799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6C6D-7DD5-4B65-AC0A-44425EA0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FEE59-E40E-47C0-AF8B-D2BA8941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0BA9-7A0D-466C-BE7F-022E9F30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EBAAB-AC09-4BEB-8DB1-130813010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E2171-A6FB-4720-BE58-6A34A542C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986A5-C1C1-4CDD-BDA8-8EAF57F35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974AE-3675-4FB2-9437-C40EE5891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F96A7-1398-4A05-A3FA-1B776CD9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92AAD-0567-4A54-994A-454119BE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F533D-7CAE-44B1-A3DF-E40D9C26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6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EB74A-0195-4B4D-9EB3-825B9BF4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30C49-8B5E-4064-AFFB-48E04A25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BCC83-BF6D-4656-AC73-1C185D3D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BCB8B-7E43-4DE1-8044-084F948E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7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E96A6-929E-4027-92D6-4741202F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F6BA3-CE24-40A8-8DA7-651008B0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3A4E9-70B4-4A33-9F09-D5E7D85A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4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0861-7E48-4287-81A5-CBA73CCD4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12F2-6DA2-4986-A703-DF1607F13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4F493-2BC8-4E60-8E12-B44F9DD0A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0C1F5-6853-491A-AFDD-E7002EC9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98D5E-CE7F-4CAD-ACCF-B8F5D3DB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758F2-9352-4A16-A77C-B6607198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CEC06-159F-4762-8FFD-0155EA13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65FF9-D108-453B-9C8C-C7597FC92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736C4-066F-4D40-AE11-ED4C014D7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DD552-298E-46F7-93CE-E920A454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F5A60-14B2-4073-8099-7DE37939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E6D91-43D6-4518-A106-98A074A7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8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A0719-4F12-4B7F-9CC3-DBC4745D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ACC42-E96A-445B-BDF5-CC88B1FB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F4FB2-906A-4191-A1CB-5D51F69A0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CBCC-80CB-47B0-9723-BB7F61839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CE4AE-CDAA-4BC5-9728-51918B914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87E86F-EB09-4185-822D-B289185615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1" b="1365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20FC09-B4FD-42B2-9AA8-D70675BD1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17"/>
            <a:ext cx="9144000" cy="2387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Happy Birthday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61CB9-660A-4FE2-9C5A-8C2909870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778" y="5745392"/>
            <a:ext cx="11026444" cy="1655762"/>
          </a:xfrm>
        </p:spPr>
        <p:txBody>
          <a:bodyPr>
            <a:normAutofit/>
          </a:bodyPr>
          <a:lstStyle/>
          <a:p>
            <a:r>
              <a:rPr lang="en-US" sz="4000" b="1" i="0" u="none" strike="noStrik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Vogue" panose="020B7200000000000000" pitchFamily="34" charset="0"/>
              </a:rPr>
              <a:t>We hope you had a wonderful celebration!</a:t>
            </a:r>
            <a:endParaRPr lang="en-US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Vogu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7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Aachen</vt:lpstr>
      <vt:lpstr>Arial</vt:lpstr>
      <vt:lpstr>Calibri</vt:lpstr>
      <vt:lpstr>Calibri Light</vt:lpstr>
      <vt:lpstr>Vogue</vt:lpstr>
      <vt:lpstr>Office Theme</vt:lpstr>
      <vt:lpstr>Happy Birthday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</dc:title>
  <dc:creator>Phi Le</dc:creator>
  <cp:lastModifiedBy>Phi Le</cp:lastModifiedBy>
  <cp:revision>4</cp:revision>
  <dcterms:created xsi:type="dcterms:W3CDTF">2020-07-29T05:27:33Z</dcterms:created>
  <dcterms:modified xsi:type="dcterms:W3CDTF">2020-07-29T05:35:31Z</dcterms:modified>
</cp:coreProperties>
</file>